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sldIdLst>
    <p:sldId id="256" r:id="rId2"/>
    <p:sldId id="280" r:id="rId3"/>
    <p:sldId id="268" r:id="rId4"/>
    <p:sldId id="269" r:id="rId5"/>
    <p:sldId id="270" r:id="rId6"/>
    <p:sldId id="271" r:id="rId7"/>
    <p:sldId id="276" r:id="rId8"/>
    <p:sldId id="275" r:id="rId9"/>
    <p:sldId id="274" r:id="rId10"/>
    <p:sldId id="277" r:id="rId11"/>
    <p:sldId id="27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6467" autoAdjust="0"/>
    <p:restoredTop sz="95175" autoAdjust="0"/>
  </p:normalViewPr>
  <p:slideViewPr>
    <p:cSldViewPr snapToGrid="0">
      <p:cViewPr>
        <p:scale>
          <a:sx n="150" d="100"/>
          <a:sy n="150" d="100"/>
        </p:scale>
        <p:origin x="-88" y="-88"/>
      </p:cViewPr>
      <p:guideLst>
        <p:guide orient="horz" pos="70"/>
        <p:guide pos="2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esProps" Target="presProps.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printerSettings" Target="printerSettings/printerSettings1.bin"/><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3" Type="http://schemas.openxmlformats.org/officeDocument/2006/relationships/hyperlink" Target="mailto:test2@pixelbling.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368963"/>
            <a:ext cx="5664200" cy="468392"/>
          </a:xfrm>
        </p:spPr>
        <p:txBody>
          <a:bodyPr vert="horz" wrap="square" anchor="t">
            <a:noAutofit/>
          </a:bodyPr>
          <a:lstStyle/>
          <a:p>
            <a:pPr lvl="0" algn="l">
              <a:spcAft>
                <a:spcPts val="1800"/>
              </a:spcAft>
            </a:pPr>
            <a:r>
              <a:rPr lang="en-US" sz="2000" b="1" dirty="0" smtClean="0"/>
              <a:t>Pixelbling Notes     1-4-2013</a:t>
            </a:r>
            <a:br>
              <a:rPr lang="en-US" sz="2000" b="1" dirty="0" smtClean="0"/>
            </a:br>
            <a:r>
              <a:rPr lang="en-US" sz="2000" b="1" dirty="0" smtClean="0"/>
              <a:t>     </a:t>
            </a:r>
            <a:r>
              <a:rPr lang="en-US" sz="2000" dirty="0" smtClean="0"/>
              <a:t/>
            </a:r>
            <a:br>
              <a:rPr lang="en-US" sz="2000" dirty="0" smtClean="0"/>
            </a:br>
            <a:endParaRPr lang="en-US" sz="2000" i="1" dirty="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785077" cy="591504"/>
          </a:xfrm>
          <a:prstGeom prst="rect">
            <a:avLst/>
          </a:prstGeom>
        </p:spPr>
      </p:pic>
      <p:sp>
        <p:nvSpPr>
          <p:cNvPr id="8" name="Rectangle 7"/>
          <p:cNvSpPr/>
          <p:nvPr/>
        </p:nvSpPr>
        <p:spPr>
          <a:xfrm>
            <a:off x="844789" y="1009134"/>
            <a:ext cx="7403624" cy="5078314"/>
          </a:xfrm>
          <a:prstGeom prst="rect">
            <a:avLst/>
          </a:prstGeom>
        </p:spPr>
        <p:txBody>
          <a:bodyPr wrap="square">
            <a:spAutoFit/>
          </a:bodyPr>
          <a:lstStyle/>
          <a:p>
            <a:r>
              <a:rPr lang="en-US" dirty="0" smtClean="0"/>
              <a:t>1</a:t>
            </a:r>
            <a:r>
              <a:rPr lang="en-US" dirty="0" smtClean="0"/>
              <a:t>) Created account on website for </a:t>
            </a:r>
            <a:r>
              <a:rPr lang="en-US" dirty="0" smtClean="0">
                <a:hlinkClick r:id="rId3"/>
              </a:rPr>
              <a:t>test2@</a:t>
            </a:r>
            <a:r>
              <a:rPr lang="en-US" dirty="0" smtClean="0">
                <a:hlinkClick r:id="rId3"/>
              </a:rPr>
              <a:t>pixelbling.com</a:t>
            </a:r>
            <a:r>
              <a:rPr lang="en-US" dirty="0" smtClean="0"/>
              <a:t>. I  Chose Free trial.  </a:t>
            </a:r>
            <a:endParaRPr lang="en-US" dirty="0" smtClean="0"/>
          </a:p>
          <a:p>
            <a:r>
              <a:rPr lang="en-US" dirty="0" smtClean="0"/>
              <a:t>Did not </a:t>
            </a:r>
            <a:r>
              <a:rPr lang="en-US" dirty="0" smtClean="0"/>
              <a:t>send “Welcome email” </a:t>
            </a:r>
            <a:r>
              <a:rPr lang="en-US" dirty="0" smtClean="0"/>
              <a:t>to</a:t>
            </a:r>
            <a:r>
              <a:rPr lang="en-US" dirty="0" smtClean="0"/>
              <a:t> </a:t>
            </a:r>
            <a:r>
              <a:rPr lang="en-US" dirty="0" smtClean="0"/>
              <a:t>new user</a:t>
            </a:r>
            <a:r>
              <a:rPr lang="en-US" dirty="0" smtClean="0"/>
              <a:t>. User: test2    Password: pass12</a:t>
            </a:r>
          </a:p>
          <a:p>
            <a:r>
              <a:rPr lang="en-US" dirty="0" smtClean="0"/>
              <a:t>2) Web site: Tried to log on with test2. Gave error message: </a:t>
            </a:r>
            <a:r>
              <a:rPr dirty="0" smtClean="0"/>
              <a:t>You did not enter the correct username/password combination. </a:t>
            </a:r>
            <a:endParaRPr lang="en-US" dirty="0" smtClean="0"/>
          </a:p>
          <a:p>
            <a:r>
              <a:rPr lang="en-US" dirty="0" smtClean="0"/>
              <a:t>User: test2    Password: </a:t>
            </a:r>
            <a:r>
              <a:rPr lang="en-US" dirty="0" smtClean="0"/>
              <a:t>pass12</a:t>
            </a:r>
          </a:p>
          <a:p>
            <a:r>
              <a:rPr lang="en-US" dirty="0" smtClean="0"/>
              <a:t>3) ADIM: </a:t>
            </a:r>
            <a:r>
              <a:rPr lang="en-US" dirty="0" smtClean="0">
                <a:hlinkClick r:id="rId3"/>
              </a:rPr>
              <a:t>test2@pixelbling.com</a:t>
            </a:r>
            <a:r>
              <a:rPr lang="en-US" dirty="0" smtClean="0"/>
              <a:t> Free Trial. Expiration is set to 0000. Is set to Basic Service. And is not Active</a:t>
            </a:r>
            <a:r>
              <a:rPr lang="en-US" dirty="0" smtClean="0"/>
              <a:t>.</a:t>
            </a:r>
          </a:p>
          <a:p>
            <a:r>
              <a:rPr lang="en-US" dirty="0" smtClean="0"/>
              <a:t>4) Web Site:  Click forgot password for test2. Did not send email. I assume its because Account is not Active</a:t>
            </a:r>
            <a:r>
              <a:rPr lang="en-US" dirty="0" smtClean="0"/>
              <a:t>.</a:t>
            </a:r>
          </a:p>
          <a:p>
            <a:r>
              <a:rPr lang="en-US" dirty="0" smtClean="0"/>
              <a:t>5)Linda tried to create a NEW ACOUNT. It said she already existed. She does not exist because I deleted it last month. Sounds like it still holding on to info.</a:t>
            </a:r>
          </a:p>
          <a:p>
            <a:r>
              <a:rPr lang="en-US" dirty="0" smtClean="0"/>
              <a:t>She then sent a request to send her the password. Nothing was sent</a:t>
            </a:r>
            <a:r>
              <a:rPr lang="en-US" dirty="0" smtClean="0"/>
              <a:t>.</a:t>
            </a:r>
          </a:p>
          <a:p>
            <a:r>
              <a:rPr lang="en-US" dirty="0" smtClean="0"/>
              <a:t>6) Account User “</a:t>
            </a:r>
            <a:r>
              <a:rPr lang="en-US" dirty="0" err="1" smtClean="0"/>
              <a:t>belo</a:t>
            </a:r>
            <a:r>
              <a:rPr lang="en-US" dirty="0" smtClean="0"/>
              <a:t>” not able to see Advanced themes.</a:t>
            </a:r>
            <a:endParaRPr lang="en-US" smtClean="0"/>
          </a:p>
          <a:p>
            <a:endParaRPr lang="en-US" smtClean="0"/>
          </a:p>
          <a:p>
            <a:r>
              <a:rPr lang="en-US" dirty="0" smtClean="0"/>
              <a:t> </a:t>
            </a:r>
            <a:endParaRPr lang="en-US" dirty="0" smtClean="0"/>
          </a:p>
          <a:p>
            <a:r>
              <a:rPr lang="en-US" dirty="0" smtClean="0"/>
              <a:t> </a:t>
            </a:r>
            <a:endParaRPr lang="en-US" dirty="0" smtClean="0"/>
          </a:p>
          <a:p>
            <a:r>
              <a:rPr lang="en-US" dirty="0" smtClean="0"/>
              <a:t> </a:t>
            </a:r>
            <a:endParaRPr lang="en-US" dirty="0" smtClean="0"/>
          </a:p>
          <a:p>
            <a:r>
              <a:rPr lang="en-US" dirty="0" smtClean="0"/>
              <a:t>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476" y="501134"/>
            <a:ext cx="7403624" cy="923330"/>
          </a:xfrm>
          <a:prstGeom prst="rect">
            <a:avLst/>
          </a:prstGeom>
        </p:spPr>
        <p:txBody>
          <a:bodyPr wrap="square">
            <a:spAutoFit/>
          </a:bodyPr>
          <a:lstStyle/>
          <a:p>
            <a:r>
              <a:rPr lang="en-US" dirty="0" smtClean="0"/>
              <a:t>13) Image Library: When user selects images to Add to Album, User can Create New Album, and Choose from Drop Down Menu. Please add “New Album”.</a:t>
            </a:r>
            <a:endParaRPr lang="en-US" dirty="0"/>
          </a:p>
        </p:txBody>
      </p:sp>
      <p:grpSp>
        <p:nvGrpSpPr>
          <p:cNvPr id="8" name="Group 7"/>
          <p:cNvGrpSpPr/>
          <p:nvPr/>
        </p:nvGrpSpPr>
        <p:grpSpPr>
          <a:xfrm>
            <a:off x="762476" y="1689663"/>
            <a:ext cx="7619047" cy="4507936"/>
            <a:chOff x="804809" y="1416332"/>
            <a:chExt cx="7619047" cy="4507936"/>
          </a:xfrm>
        </p:grpSpPr>
        <p:pic>
          <p:nvPicPr>
            <p:cNvPr id="5" name="Picture 4"/>
            <p:cNvPicPr>
              <a:picLocks noChangeAspect="1"/>
            </p:cNvPicPr>
            <p:nvPr/>
          </p:nvPicPr>
          <p:blipFill>
            <a:blip r:embed="rId2"/>
            <a:stretch>
              <a:fillRect/>
            </a:stretch>
          </p:blipFill>
          <p:spPr>
            <a:xfrm>
              <a:off x="804809" y="1416332"/>
              <a:ext cx="7619047" cy="4507936"/>
            </a:xfrm>
            <a:prstGeom prst="rect">
              <a:avLst/>
            </a:prstGeom>
          </p:spPr>
        </p:pic>
        <p:sp>
          <p:nvSpPr>
            <p:cNvPr id="6" name="TextBox 5"/>
            <p:cNvSpPr txBox="1"/>
            <p:nvPr/>
          </p:nvSpPr>
          <p:spPr>
            <a:xfrm>
              <a:off x="5952067" y="2048934"/>
              <a:ext cx="1168400" cy="116955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endParaRPr lang="en-US" sz="1400" dirty="0" smtClean="0"/>
            </a:p>
            <a:p>
              <a:endParaRPr lang="en-US" sz="1400" dirty="0" smtClean="0"/>
            </a:p>
            <a:p>
              <a:endParaRPr lang="en-US" sz="1400" dirty="0" smtClean="0"/>
            </a:p>
            <a:p>
              <a:r>
                <a:rPr lang="en-US" sz="1400" dirty="0" smtClean="0"/>
                <a:t>New Album</a:t>
              </a:r>
              <a:endParaRPr lang="en-US" sz="1400" dirty="0"/>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677334" y="663925"/>
            <a:ext cx="6908800" cy="1344061"/>
            <a:chOff x="736601" y="799392"/>
            <a:chExt cx="6908800" cy="1344061"/>
          </a:xfrm>
        </p:grpSpPr>
        <p:pic>
          <p:nvPicPr>
            <p:cNvPr id="4" name="Picture 3"/>
            <p:cNvPicPr>
              <a:picLocks noChangeAspect="1"/>
            </p:cNvPicPr>
            <p:nvPr/>
          </p:nvPicPr>
          <p:blipFill>
            <a:blip r:embed="rId2"/>
            <a:stretch>
              <a:fillRect/>
            </a:stretch>
          </p:blipFill>
          <p:spPr>
            <a:xfrm>
              <a:off x="736601" y="799392"/>
              <a:ext cx="6908800" cy="1344061"/>
            </a:xfrm>
            <a:prstGeom prst="rect">
              <a:avLst/>
            </a:prstGeom>
          </p:spPr>
        </p:pic>
        <p:sp>
          <p:nvSpPr>
            <p:cNvPr id="5" name="TextBox 4"/>
            <p:cNvSpPr txBox="1"/>
            <p:nvPr/>
          </p:nvSpPr>
          <p:spPr>
            <a:xfrm>
              <a:off x="1358900" y="1104900"/>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6" name="Rectangle 5"/>
          <p:cNvSpPr/>
          <p:nvPr/>
        </p:nvSpPr>
        <p:spPr>
          <a:xfrm>
            <a:off x="870188" y="230201"/>
            <a:ext cx="7403624" cy="369332"/>
          </a:xfrm>
          <a:prstGeom prst="rect">
            <a:avLst/>
          </a:prstGeom>
        </p:spPr>
        <p:txBody>
          <a:bodyPr wrap="square">
            <a:spAutoFit/>
          </a:bodyPr>
          <a:lstStyle/>
          <a:p>
            <a:r>
              <a:rPr lang="en-US" dirty="0" smtClean="0"/>
              <a:t>14) Not sure what is  “edit icon” does? </a:t>
            </a:r>
            <a:endParaRPr lang="en-US" dirty="0"/>
          </a:p>
        </p:txBody>
      </p:sp>
      <p:sp>
        <p:nvSpPr>
          <p:cNvPr id="8" name="Rectangle 7"/>
          <p:cNvSpPr/>
          <p:nvPr/>
        </p:nvSpPr>
        <p:spPr>
          <a:xfrm>
            <a:off x="825976" y="2358181"/>
            <a:ext cx="7403624" cy="369332"/>
          </a:xfrm>
          <a:prstGeom prst="rect">
            <a:avLst/>
          </a:prstGeom>
        </p:spPr>
        <p:txBody>
          <a:bodyPr wrap="square">
            <a:spAutoFit/>
          </a:bodyPr>
          <a:lstStyle/>
          <a:p>
            <a:r>
              <a:rPr lang="en-US" dirty="0" smtClean="0"/>
              <a:t>15) Not sure what is Add “new blank slide” is? </a:t>
            </a:r>
            <a:endParaRPr lang="en-US" dirty="0"/>
          </a:p>
        </p:txBody>
      </p:sp>
      <p:grpSp>
        <p:nvGrpSpPr>
          <p:cNvPr id="14" name="Group 13"/>
          <p:cNvGrpSpPr/>
          <p:nvPr/>
        </p:nvGrpSpPr>
        <p:grpSpPr>
          <a:xfrm>
            <a:off x="775178" y="2694519"/>
            <a:ext cx="5481930" cy="1468961"/>
            <a:chOff x="851376" y="3009039"/>
            <a:chExt cx="5481930" cy="1468961"/>
          </a:xfrm>
        </p:grpSpPr>
        <p:pic>
          <p:nvPicPr>
            <p:cNvPr id="7" name="Picture 6"/>
            <p:cNvPicPr>
              <a:picLocks noChangeAspect="1"/>
            </p:cNvPicPr>
            <p:nvPr/>
          </p:nvPicPr>
          <p:blipFill>
            <a:blip r:embed="rId3"/>
            <a:stretch>
              <a:fillRect/>
            </a:stretch>
          </p:blipFill>
          <p:spPr>
            <a:xfrm>
              <a:off x="851376" y="3009039"/>
              <a:ext cx="5481930" cy="1468961"/>
            </a:xfrm>
            <a:prstGeom prst="rect">
              <a:avLst/>
            </a:prstGeom>
          </p:spPr>
        </p:pic>
        <p:sp>
          <p:nvSpPr>
            <p:cNvPr id="10" name="TextBox 9"/>
            <p:cNvSpPr txBox="1"/>
            <p:nvPr/>
          </p:nvSpPr>
          <p:spPr>
            <a:xfrm>
              <a:off x="1333500" y="3643514"/>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12" name="Rectangle 11"/>
          <p:cNvSpPr/>
          <p:nvPr/>
        </p:nvSpPr>
        <p:spPr>
          <a:xfrm>
            <a:off x="724376" y="4491781"/>
            <a:ext cx="7403624" cy="646331"/>
          </a:xfrm>
          <a:prstGeom prst="rect">
            <a:avLst/>
          </a:prstGeom>
        </p:spPr>
        <p:txBody>
          <a:bodyPr wrap="square">
            <a:spAutoFit/>
          </a:bodyPr>
          <a:lstStyle/>
          <a:p>
            <a:r>
              <a:rPr lang="en-US" dirty="0" smtClean="0"/>
              <a:t>16) </a:t>
            </a:r>
            <a:r>
              <a:rPr lang="en-US" dirty="0" err="1" smtClean="0"/>
              <a:t>Fullscreen</a:t>
            </a:r>
            <a:r>
              <a:rPr lang="en-US" dirty="0" smtClean="0"/>
              <a:t> mode should look like the play button. Remove or Move Play button next to Edit icon.</a:t>
            </a:r>
            <a:endParaRPr lang="en-US" dirty="0"/>
          </a:p>
        </p:txBody>
      </p:sp>
      <p:grpSp>
        <p:nvGrpSpPr>
          <p:cNvPr id="15" name="Group 14"/>
          <p:cNvGrpSpPr/>
          <p:nvPr/>
        </p:nvGrpSpPr>
        <p:grpSpPr>
          <a:xfrm>
            <a:off x="791634" y="5099072"/>
            <a:ext cx="6908800" cy="1344061"/>
            <a:chOff x="774701" y="5513939"/>
            <a:chExt cx="6908800" cy="1344061"/>
          </a:xfrm>
        </p:grpSpPr>
        <p:pic>
          <p:nvPicPr>
            <p:cNvPr id="9" name="Picture 8"/>
            <p:cNvPicPr>
              <a:picLocks noChangeAspect="1"/>
            </p:cNvPicPr>
            <p:nvPr/>
          </p:nvPicPr>
          <p:blipFill>
            <a:blip r:embed="rId2"/>
            <a:stretch>
              <a:fillRect/>
            </a:stretch>
          </p:blipFill>
          <p:spPr>
            <a:xfrm>
              <a:off x="774701" y="5513939"/>
              <a:ext cx="6908800" cy="1344061"/>
            </a:xfrm>
            <a:prstGeom prst="rect">
              <a:avLst/>
            </a:prstGeom>
          </p:spPr>
        </p:pic>
        <p:sp>
          <p:nvSpPr>
            <p:cNvPr id="11" name="TextBox 10"/>
            <p:cNvSpPr txBox="1"/>
            <p:nvPr/>
          </p:nvSpPr>
          <p:spPr>
            <a:xfrm>
              <a:off x="1718733" y="58702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sp>
          <p:nvSpPr>
            <p:cNvPr id="13" name="TextBox 12"/>
            <p:cNvSpPr txBox="1"/>
            <p:nvPr/>
          </p:nvSpPr>
          <p:spPr>
            <a:xfrm>
              <a:off x="6858000" y="58321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91545" y="831335"/>
            <a:ext cx="7403624" cy="369332"/>
          </a:xfrm>
          <a:prstGeom prst="rect">
            <a:avLst/>
          </a:prstGeom>
        </p:spPr>
        <p:txBody>
          <a:bodyPr wrap="square">
            <a:spAutoFit/>
          </a:bodyPr>
          <a:lstStyle/>
          <a:p>
            <a:r>
              <a:rPr lang="en-US" dirty="0" smtClean="0"/>
              <a:t>6</a:t>
            </a:r>
            <a:r>
              <a:rPr lang="en-US" dirty="0" smtClean="0"/>
              <a:t>) Account User “</a:t>
            </a:r>
            <a:r>
              <a:rPr lang="en-US" dirty="0" err="1" smtClean="0"/>
              <a:t>belo</a:t>
            </a:r>
            <a:r>
              <a:rPr lang="en-US" dirty="0" smtClean="0"/>
              <a:t>” not able to see Advanced themes.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36695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7).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838473" y="987878"/>
            <a:ext cx="7206266" cy="551067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5855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8379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8379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
        <p:nvSpPr>
          <p:cNvPr id="6" name="Title 1"/>
          <p:cNvSpPr txBox="1">
            <a:spLocks/>
          </p:cNvSpPr>
          <p:nvPr/>
        </p:nvSpPr>
        <p:spPr>
          <a:xfrm>
            <a:off x="880423" y="203200"/>
            <a:ext cx="7329416" cy="366953"/>
          </a:xfrm>
          <a:prstGeom prst="rect">
            <a:avLst/>
          </a:prstGeom>
        </p:spPr>
        <p:txBody>
          <a:bodyPr vert="horz" wrap="square" lIns="91440" tIns="45720" rIns="91440" bIns="45720" rtlCol="0" anchor="t">
            <a:noAutofit/>
          </a:bodyPr>
          <a:lstStyle/>
          <a:p>
            <a:pPr marL="228600" lvl="0" indent="-228600" algn="ctr">
              <a:spcBef>
                <a:spcPct val="0"/>
              </a:spcBef>
              <a:spcAft>
                <a:spcPts val="1800"/>
              </a:spcAft>
            </a:pPr>
            <a:r>
              <a:rPr lang="en-US" sz="1200" b="1" dirty="0" smtClean="0"/>
              <a:t>RECAP: SERVICE PLANS</a:t>
            </a:r>
          </a:p>
          <a:p>
            <a:pPr marL="228600" lvl="0" indent="-228600" algn="ctr">
              <a:spcBef>
                <a:spcPct val="0"/>
              </a:spcBef>
              <a:spcAft>
                <a:spcPts val="1800"/>
              </a:spcAft>
            </a:pPr>
            <a:endParaRPr lang="en-US" sz="1200" dirty="0" smtClean="0"/>
          </a:p>
          <a:p>
            <a:pPr marL="228600" lvl="0" indent="-228600" algn="ctr">
              <a:spcBef>
                <a:spcPct val="0"/>
              </a:spcBef>
              <a:spcAft>
                <a:spcPts val="1800"/>
              </a:spcAft>
            </a:pPr>
            <a:endParaRPr lang="en-US" sz="1200"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In ADMIN Dashboard, Would Like the option of  assigning  Service I or Service II, to any user that we create through admin.</a:t>
            </a:r>
          </a:p>
        </p:txBody>
      </p:sp>
      <p:pic>
        <p:nvPicPr>
          <p:cNvPr id="7" name="Picture 6"/>
          <p:cNvPicPr>
            <a:picLocks noChangeAspect="1"/>
          </p:cNvPicPr>
          <p:nvPr/>
        </p:nvPicPr>
        <p:blipFill>
          <a:blip r:embed="rId2"/>
          <a:stretch>
            <a:fillRect/>
          </a:stretch>
        </p:blipFill>
        <p:spPr>
          <a:xfrm>
            <a:off x="535096" y="797035"/>
            <a:ext cx="5374783" cy="5611916"/>
          </a:xfrm>
          <a:prstGeom prst="rect">
            <a:avLst/>
          </a:prstGeom>
        </p:spPr>
      </p:pic>
      <p:pic>
        <p:nvPicPr>
          <p:cNvPr id="6" name="Picture 5"/>
          <p:cNvPicPr>
            <a:picLocks noChangeAspect="1"/>
          </p:cNvPicPr>
          <p:nvPr/>
        </p:nvPicPr>
        <p:blipFill>
          <a:blip r:embed="rId3"/>
          <a:stretch>
            <a:fillRect/>
          </a:stretch>
        </p:blipFill>
        <p:spPr>
          <a:xfrm>
            <a:off x="4816722" y="1625600"/>
            <a:ext cx="3743077" cy="4539006"/>
          </a:xfrm>
          <a:prstGeom prst="rect">
            <a:avLst/>
          </a:prstGeom>
        </p:spPr>
      </p:pic>
      <p:sp>
        <p:nvSpPr>
          <p:cNvPr id="5" name="Title 1"/>
          <p:cNvSpPr txBox="1">
            <a:spLocks/>
          </p:cNvSpPr>
          <p:nvPr/>
        </p:nvSpPr>
        <p:spPr>
          <a:xfrm>
            <a:off x="4737101" y="1171885"/>
            <a:ext cx="3866438" cy="352115"/>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Is this type of activation possible? Example Below.</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7512" y="229042"/>
            <a:ext cx="4853987" cy="6335435"/>
          </a:xfrm>
          <a:prstGeom prst="rect">
            <a:avLst/>
          </a:prstGeom>
        </p:spPr>
      </p:pic>
      <p:sp>
        <p:nvSpPr>
          <p:cNvPr id="3"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Continued.</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7331" y="3569959"/>
            <a:ext cx="4623948" cy="3115130"/>
          </a:xfrm>
          <a:prstGeom prst="rect">
            <a:avLst/>
          </a:prstGeom>
        </p:spPr>
      </p:pic>
      <p:sp>
        <p:nvSpPr>
          <p:cNvPr id="5" name="TextBox 4"/>
          <p:cNvSpPr txBox="1"/>
          <p:nvPr/>
        </p:nvSpPr>
        <p:spPr>
          <a:xfrm>
            <a:off x="528931" y="4525723"/>
            <a:ext cx="3708400" cy="430887"/>
          </a:xfrm>
          <a:prstGeom prst="rect">
            <a:avLst/>
          </a:prstGeom>
          <a:noFill/>
        </p:spPr>
        <p:txBody>
          <a:bodyPr wrap="square" rtlCol="0">
            <a:spAutoFit/>
          </a:bodyPr>
          <a:lstStyle/>
          <a:p>
            <a:r>
              <a:rPr lang="en-US" sz="1100" dirty="0" smtClean="0"/>
              <a:t>10) Head Shot Template – When in Full Screen Mode, Photo is to small. However the Preview is OK.</a:t>
            </a:r>
            <a:endParaRPr lang="en-US" sz="1100" dirty="0"/>
          </a:p>
        </p:txBody>
      </p:sp>
      <p:pic>
        <p:nvPicPr>
          <p:cNvPr id="9" name="Picture 8"/>
          <p:cNvPicPr>
            <a:picLocks noChangeAspect="1"/>
          </p:cNvPicPr>
          <p:nvPr/>
        </p:nvPicPr>
        <p:blipFill>
          <a:blip r:embed="rId3"/>
          <a:stretch>
            <a:fillRect/>
          </a:stretch>
        </p:blipFill>
        <p:spPr>
          <a:xfrm>
            <a:off x="4262732" y="646275"/>
            <a:ext cx="4623948" cy="2781482"/>
          </a:xfrm>
          <a:prstGeom prst="rect">
            <a:avLst/>
          </a:prstGeom>
        </p:spPr>
      </p:pic>
      <p:pic>
        <p:nvPicPr>
          <p:cNvPr id="10" name="Picture 9"/>
          <p:cNvPicPr>
            <a:picLocks noChangeAspect="1"/>
          </p:cNvPicPr>
          <p:nvPr/>
        </p:nvPicPr>
        <p:blipFill>
          <a:blip r:embed="rId4"/>
          <a:stretch>
            <a:fillRect/>
          </a:stretch>
        </p:blipFill>
        <p:spPr>
          <a:xfrm>
            <a:off x="3180028" y="368262"/>
            <a:ext cx="2585771" cy="2734453"/>
          </a:xfrm>
          <a:prstGeom prst="rect">
            <a:avLst/>
          </a:prstGeom>
          <a:ln w="19050" cmpd="sng">
            <a:solidFill>
              <a:schemeClr val="tx1"/>
            </a:solidFill>
          </a:ln>
        </p:spPr>
      </p:pic>
      <p:sp>
        <p:nvSpPr>
          <p:cNvPr id="6" name="TextBox 5"/>
          <p:cNvSpPr txBox="1"/>
          <p:nvPr/>
        </p:nvSpPr>
        <p:spPr>
          <a:xfrm>
            <a:off x="401925" y="812798"/>
            <a:ext cx="1985675" cy="769441"/>
          </a:xfrm>
          <a:prstGeom prst="rect">
            <a:avLst/>
          </a:prstGeom>
          <a:noFill/>
        </p:spPr>
        <p:txBody>
          <a:bodyPr wrap="square" rtlCol="0">
            <a:spAutoFit/>
          </a:bodyPr>
          <a:lstStyle/>
          <a:p>
            <a:r>
              <a:rPr lang="en-US" sz="1100" dirty="0" smtClean="0"/>
              <a:t>9) Advance Service not showing All of the Album themes. When I create a New Album there is only one theme to choose.</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404414"/>
            <a:ext cx="7664204" cy="3450898"/>
          </a:xfrm>
          <a:prstGeom prst="rect">
            <a:avLst/>
          </a:prstGeom>
        </p:spPr>
      </p:pic>
      <p:sp>
        <p:nvSpPr>
          <p:cNvPr id="5" name="TextBox 4"/>
          <p:cNvSpPr txBox="1"/>
          <p:nvPr/>
        </p:nvSpPr>
        <p:spPr>
          <a:xfrm>
            <a:off x="714501" y="663631"/>
            <a:ext cx="6598882" cy="430887"/>
          </a:xfrm>
          <a:prstGeom prst="rect">
            <a:avLst/>
          </a:prstGeom>
          <a:noFill/>
        </p:spPr>
        <p:txBody>
          <a:bodyPr wrap="square" rtlCol="0">
            <a:spAutoFit/>
          </a:bodyPr>
          <a:lstStyle/>
          <a:p>
            <a:r>
              <a:rPr lang="en-US" sz="1100" dirty="0" smtClean="0"/>
              <a:t>11) Image Library– Meta data on each photo jpeg file does not come through. i.e. The title or filename  of each photo. The time stamp is OK.</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293649"/>
            <a:ext cx="7915165" cy="3634828"/>
          </a:xfrm>
          <a:prstGeom prst="rect">
            <a:avLst/>
          </a:prstGeom>
        </p:spPr>
      </p:pic>
      <p:sp>
        <p:nvSpPr>
          <p:cNvPr id="5" name="TextBox 4"/>
          <p:cNvSpPr txBox="1"/>
          <p:nvPr/>
        </p:nvSpPr>
        <p:spPr>
          <a:xfrm>
            <a:off x="714501" y="584200"/>
            <a:ext cx="6598882" cy="430887"/>
          </a:xfrm>
          <a:prstGeom prst="rect">
            <a:avLst/>
          </a:prstGeom>
          <a:noFill/>
        </p:spPr>
        <p:txBody>
          <a:bodyPr wrap="square" rtlCol="0">
            <a:spAutoFit/>
          </a:bodyPr>
          <a:lstStyle/>
          <a:p>
            <a:r>
              <a:rPr lang="en-US" sz="1100" dirty="0" smtClean="0"/>
              <a:t>12) Slide Album – “title” does not change according to Album Selected. They should correspond to the Album selected. </a:t>
            </a:r>
            <a:endParaRPr lang="en-US" sz="1100" dirty="0"/>
          </a:p>
        </p:txBody>
      </p:sp>
      <p:sp>
        <p:nvSpPr>
          <p:cNvPr id="6" name="Rectangle 5"/>
          <p:cNvSpPr/>
          <p:nvPr/>
        </p:nvSpPr>
        <p:spPr>
          <a:xfrm>
            <a:off x="990600" y="11303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32385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5896</TotalTime>
  <Words>747</Words>
  <Application>Microsoft Macintosh PowerPoint</Application>
  <PresentationFormat>On-screen Show (4:3)</PresentationFormat>
  <Paragraphs>75</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Pixelbling Notes     1-4-2013       </vt:lpstr>
      <vt:lpstr>Slide 2</vt:lpstr>
      <vt:lpstr>Slide 3</vt:lpstr>
      <vt:lpstr>Slide 4</vt:lpstr>
      <vt:lpstr>Slide 5</vt:lpstr>
      <vt:lpstr>Slide 6</vt:lpstr>
      <vt:lpstr>Slide 7</vt:lpstr>
      <vt:lpstr>Slide 8</vt:lpstr>
      <vt:lpstr>Slide 9</vt:lpstr>
      <vt:lpstr>Slide 10</vt:lpstr>
      <vt:lpstr>Slide 11</vt:lpstr>
    </vt:vector>
  </TitlesOfParts>
  <Company>USA.NET</Company>
  <LinksUpToDate>false</LinksUpToDate>
  <SharedDoc>false</SharedDoc>
  <HyperlinksChanged>false</HyperlinksChanged>
  <AppVersion>12.0001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victor rangel</cp:lastModifiedBy>
  <cp:revision>180</cp:revision>
  <cp:lastPrinted>2012-12-27T20:14:04Z</cp:lastPrinted>
  <dcterms:created xsi:type="dcterms:W3CDTF">2013-01-05T20:20:02Z</dcterms:created>
  <dcterms:modified xsi:type="dcterms:W3CDTF">2013-01-07T13:14:41Z</dcterms:modified>
</cp:coreProperties>
</file>