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68" r:id="rId4"/>
    <p:sldId id="269" r:id="rId5"/>
    <p:sldId id="270" r:id="rId6"/>
    <p:sldId id="271" r:id="rId7"/>
    <p:sldId id="272" r:id="rId8"/>
    <p:sldId id="273" r:id="rId9"/>
    <p:sldId id="274" r:id="rId10"/>
    <p:sldId id="275" r:id="rId11"/>
    <p:sldId id="2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12/28/12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12/28/12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12/28/12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12/28/12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586" y="368962"/>
            <a:ext cx="6341242" cy="849475"/>
          </a:xfrm>
        </p:spPr>
        <p:txBody>
          <a:bodyPr vert="horz" wrap="square" anchor="t">
            <a:noAutofit/>
          </a:bodyPr>
          <a:lstStyle/>
          <a:p>
            <a:pPr lvl="0" algn="l">
              <a:spcAft>
                <a:spcPts val="1800"/>
              </a:spcAft>
            </a:pPr>
            <a:r>
              <a:rPr lang="en-US" sz="1200" b="1" dirty="0" smtClean="0"/>
              <a:t>Pixel </a:t>
            </a:r>
            <a:r>
              <a:rPr lang="en-US" sz="1200" b="1" dirty="0" err="1" smtClean="0"/>
              <a:t>Bling</a:t>
            </a:r>
            <a:r>
              <a:rPr lang="en-US" sz="1200" b="1" dirty="0" smtClean="0"/>
              <a:t> Notes</a:t>
            </a:r>
            <a:br>
              <a:rPr lang="en-US" sz="1200" b="1" dirty="0" smtClean="0"/>
            </a:br>
            <a:r>
              <a:rPr lang="en-US" sz="1200" b="1" dirty="0" smtClean="0"/>
              <a:t>     </a:t>
            </a:r>
            <a:r>
              <a:rPr lang="en-US" sz="1200" dirty="0" smtClean="0"/>
              <a:t/>
            </a:r>
            <a:br>
              <a:rPr lang="en-US" sz="1200" dirty="0" smtClean="0"/>
            </a:br>
            <a:endParaRPr lang="en-US" sz="1200" i="1" dirty="0"/>
          </a:p>
        </p:txBody>
      </p:sp>
      <p:sp>
        <p:nvSpPr>
          <p:cNvPr id="4" name="Title 1"/>
          <p:cNvSpPr txBox="1">
            <a:spLocks/>
          </p:cNvSpPr>
          <p:nvPr/>
        </p:nvSpPr>
        <p:spPr>
          <a:xfrm>
            <a:off x="779516" y="1218437"/>
            <a:ext cx="7173312" cy="4539108"/>
          </a:xfrm>
          <a:prstGeom prst="rect">
            <a:avLst/>
          </a:prstGeom>
        </p:spPr>
        <p:txBody>
          <a:bodyPr vert="horz" wrap="square" lIns="91440" tIns="45720" rIns="91440" bIns="45720" rtlCol="0" anchor="t">
            <a:noAutofit/>
          </a:bodyPr>
          <a:lstStyle/>
          <a:p>
            <a:pPr marL="685800" lvl="1" indent="-228600">
              <a:spcBef>
                <a:spcPct val="0"/>
              </a:spcBef>
              <a:spcAft>
                <a:spcPts val="1800"/>
              </a:spcAft>
              <a:buFont typeface="Arial"/>
              <a:buChar char="•"/>
            </a:pPr>
            <a:endParaRPr lang="en-US" sz="1200" dirty="0" smtClean="0"/>
          </a:p>
          <a:p>
            <a:pPr marL="228600" indent="-228600">
              <a:spcBef>
                <a:spcPct val="0"/>
              </a:spcBef>
              <a:spcAft>
                <a:spcPts val="1800"/>
              </a:spcAft>
              <a:buFont typeface="+mj-lt"/>
              <a:buAutoNum type="arabicParenR"/>
            </a:pPr>
            <a:r>
              <a:rPr lang="en-US" sz="1200" dirty="0" smtClean="0"/>
              <a:t> Free Trial Gets Service TWO</a:t>
            </a:r>
          </a:p>
          <a:p>
            <a:pPr marL="228600" lvl="0" indent="-228600">
              <a:spcBef>
                <a:spcPct val="0"/>
              </a:spcBef>
              <a:spcAft>
                <a:spcPts val="1800"/>
              </a:spcAft>
              <a:buFont typeface="+mj-lt"/>
              <a:buAutoNum type="arabicParenR"/>
            </a:pPr>
            <a:r>
              <a:rPr lang="en-US" sz="1200" dirty="0" smtClean="0"/>
              <a:t>Super Admin - Customer Themes – Super Admin will choose Service I or Service II</a:t>
            </a:r>
          </a:p>
          <a:p>
            <a:pPr marL="228600" lvl="0" indent="-228600">
              <a:spcBef>
                <a:spcPct val="0"/>
              </a:spcBef>
              <a:spcAft>
                <a:spcPts val="1800"/>
              </a:spcAft>
              <a:buFont typeface="+mj-lt"/>
              <a:buAutoNum type="arabicParenR"/>
            </a:pPr>
            <a:r>
              <a:rPr lang="en-US" sz="1200" b="1" dirty="0" smtClean="0"/>
              <a:t>Need Backup plan for Editing Tool</a:t>
            </a:r>
            <a:r>
              <a:rPr lang="en-US" sz="1200" dirty="0" smtClean="0"/>
              <a:t>, Not sure what to choose or purchase? We will address at later date, but for now we will continue with aviary.</a:t>
            </a:r>
          </a:p>
          <a:p>
            <a:pPr marL="228600" indent="-228600">
              <a:spcBef>
                <a:spcPct val="0"/>
              </a:spcBef>
              <a:spcAft>
                <a:spcPts val="1800"/>
              </a:spcAft>
              <a:buFontTx/>
              <a:buAutoNum type="arabicParenR" startAt="25"/>
            </a:pPr>
            <a:r>
              <a:rPr lang="en-US" sz="1200" dirty="0" smtClean="0"/>
              <a:t>Min-Requirements" Mozilla before Google Chrome</a:t>
            </a:r>
          </a:p>
          <a:p>
            <a:pPr marL="228600" indent="-228600">
              <a:spcBef>
                <a:spcPct val="0"/>
              </a:spcBef>
              <a:spcAft>
                <a:spcPts val="1800"/>
              </a:spcAft>
              <a:buFont typeface="+mj-lt"/>
              <a:buAutoNum type="arabicParenR"/>
            </a:pPr>
            <a:r>
              <a:rPr lang="en-US" sz="1200" dirty="0" smtClean="0"/>
              <a:t>Free Trial Gets Service TWO</a:t>
            </a:r>
          </a:p>
          <a:p>
            <a:pPr marL="228600" lvl="0" indent="-228600">
              <a:spcBef>
                <a:spcPct val="0"/>
              </a:spcBef>
              <a:spcAft>
                <a:spcPts val="1800"/>
              </a:spcAft>
              <a:buFont typeface="+mj-lt"/>
              <a:buAutoNum type="arabicParenR"/>
            </a:pPr>
            <a:r>
              <a:rPr lang="en-US" sz="1200" dirty="0" smtClean="0"/>
              <a:t>Super Admin - Customer Themes – Super Admin will choose Service I or Service II</a:t>
            </a:r>
          </a:p>
          <a:p>
            <a:pPr marL="228600" lvl="0" indent="-228600">
              <a:spcBef>
                <a:spcPct val="0"/>
              </a:spcBef>
              <a:spcAft>
                <a:spcPts val="1800"/>
              </a:spcAft>
              <a:buFont typeface="+mj-lt"/>
              <a:buAutoNum type="arabicParenR"/>
            </a:pPr>
            <a:r>
              <a:rPr lang="en-US" sz="1200" b="1" dirty="0" smtClean="0"/>
              <a:t>Need Backup plan for Editing Tool</a:t>
            </a:r>
            <a:r>
              <a:rPr lang="en-US" sz="1200" dirty="0" smtClean="0"/>
              <a:t>, Not sure what to choose or purchase? We will address at later date, but for now we will continue with aviary.</a:t>
            </a:r>
          </a:p>
          <a:p>
            <a:pPr marL="228600" indent="-228600">
              <a:spcBef>
                <a:spcPct val="0"/>
              </a:spcBef>
              <a:spcAft>
                <a:spcPts val="1800"/>
              </a:spcAft>
              <a:buFontTx/>
              <a:buAutoNum type="arabicParenR" startAt="25"/>
            </a:pPr>
            <a:r>
              <a:rPr lang="en-US" sz="1200" dirty="0" smtClean="0"/>
              <a:t>Min-Requirements" Mozilla before Google Chrome</a:t>
            </a:r>
          </a:p>
          <a:p>
            <a:pPr marL="228600" indent="-228600">
              <a:spcBef>
                <a:spcPct val="0"/>
              </a:spcBef>
              <a:spcAft>
                <a:spcPts val="1800"/>
              </a:spcAft>
              <a:buFontTx/>
              <a:buAutoNum type="arabicParenR" startAt="25"/>
            </a:pPr>
            <a:endParaRPr lang="en-US" sz="1200" dirty="0" smtClean="0"/>
          </a:p>
          <a:p>
            <a:pPr marL="228600" lvl="0" indent="-228600">
              <a:spcBef>
                <a:spcPct val="0"/>
              </a:spcBef>
              <a:spcAft>
                <a:spcPts val="1800"/>
              </a:spcAft>
              <a:buFont typeface="+mj-lt"/>
              <a:buAutoNum type="arabicParenR"/>
            </a:pPr>
            <a:endParaRPr lang="en-US" sz="1200" dirty="0" smtClean="0"/>
          </a:p>
          <a:p>
            <a:pPr marL="228600" indent="-228600">
              <a:spcBef>
                <a:spcPct val="0"/>
              </a:spcBef>
              <a:spcAft>
                <a:spcPts val="1800"/>
              </a:spcAft>
              <a:buFont typeface="+mj-lt"/>
              <a:buAutoNum type="arabicParenR"/>
            </a:pPr>
            <a:endParaRPr lang="en-US" sz="1200" dirty="0" smtClean="0"/>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123363" cy="372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622" y="2399861"/>
            <a:ext cx="7664204" cy="3450898"/>
          </a:xfrm>
          <a:prstGeom prst="rect">
            <a:avLst/>
          </a:prstGeom>
        </p:spPr>
      </p:pic>
      <p:sp>
        <p:nvSpPr>
          <p:cNvPr id="5" name="TextBox 4"/>
          <p:cNvSpPr txBox="1"/>
          <p:nvPr/>
        </p:nvSpPr>
        <p:spPr>
          <a:xfrm>
            <a:off x="714501" y="1510176"/>
            <a:ext cx="6598882" cy="261610"/>
          </a:xfrm>
          <a:prstGeom prst="rect">
            <a:avLst/>
          </a:prstGeom>
          <a:noFill/>
        </p:spPr>
        <p:txBody>
          <a:bodyPr wrap="square" rtlCol="0">
            <a:spAutoFit/>
          </a:bodyPr>
          <a:lstStyle/>
          <a:p>
            <a:r>
              <a:rPr lang="en-US" sz="1100" dirty="0" smtClean="0"/>
              <a:t>Image Library– Meta data on each photo jpeg file does not come through. Can this be changed?</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3618" y="2143601"/>
            <a:ext cx="6282451" cy="4232455"/>
          </a:xfrm>
          <a:prstGeom prst="rect">
            <a:avLst/>
          </a:prstGeom>
        </p:spPr>
      </p:pic>
      <p:sp>
        <p:nvSpPr>
          <p:cNvPr id="5" name="TextBox 4"/>
          <p:cNvSpPr txBox="1"/>
          <p:nvPr/>
        </p:nvSpPr>
        <p:spPr>
          <a:xfrm>
            <a:off x="714501" y="1510176"/>
            <a:ext cx="6598882" cy="261610"/>
          </a:xfrm>
          <a:prstGeom prst="rect">
            <a:avLst/>
          </a:prstGeom>
          <a:noFill/>
        </p:spPr>
        <p:txBody>
          <a:bodyPr wrap="square" rtlCol="0">
            <a:spAutoFit/>
          </a:bodyPr>
          <a:lstStyle/>
          <a:p>
            <a:r>
              <a:rPr lang="en-US" sz="1100" dirty="0" smtClean="0"/>
              <a:t>Head Shot Template – When in </a:t>
            </a:r>
            <a:r>
              <a:rPr lang="en-US" sz="1100" dirty="0" err="1" smtClean="0"/>
              <a:t>Fullscreen</a:t>
            </a:r>
            <a:r>
              <a:rPr lang="en-US" sz="1100" dirty="0" smtClean="0"/>
              <a:t> Mode, Photo is to small.</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241960"/>
            <a:ext cx="7173312" cy="1125212"/>
          </a:xfrm>
          <a:prstGeom prst="rect">
            <a:avLst/>
          </a:prstGeom>
        </p:spPr>
        <p:txBody>
          <a:bodyPr vert="horz" wrap="square" lIns="91440" tIns="45720" rIns="91440" bIns="45720" rtlCol="0" anchor="t">
            <a:noAutofit/>
          </a:bodyPr>
          <a:lstStyle/>
          <a:p>
            <a:pPr marL="228600" lvl="0" indent="-228600">
              <a:spcBef>
                <a:spcPct val="0"/>
              </a:spcBef>
              <a:spcAft>
                <a:spcPts val="600"/>
              </a:spcAft>
              <a:buAutoNum type="arabicParenR" startAt="11"/>
            </a:pPr>
            <a:r>
              <a:rPr lang="en-US" sz="1200" dirty="0" smtClean="0"/>
              <a:t>The full screens, </a:t>
            </a:r>
            <a:r>
              <a:rPr lang="en-US" sz="1200" dirty="0"/>
              <a:t>the title, </a:t>
            </a:r>
            <a:r>
              <a:rPr lang="en-US" sz="1200" dirty="0" err="1"/>
              <a:t>desc</a:t>
            </a:r>
            <a:r>
              <a:rPr lang="en-US" sz="1200" dirty="0"/>
              <a:t> positioning is a little </a:t>
            </a:r>
            <a:r>
              <a:rPr lang="en-US" sz="1200" dirty="0" smtClean="0"/>
              <a:t>off. Needs to be centered</a:t>
            </a:r>
          </a:p>
          <a:p>
            <a:pPr marL="228600" lvl="0" indent="-228600">
              <a:spcBef>
                <a:spcPct val="0"/>
              </a:spcBef>
              <a:spcAft>
                <a:spcPts val="600"/>
              </a:spcAft>
              <a:buAutoNum type="arabicParenR" startAt="11"/>
            </a:pPr>
            <a:r>
              <a:rPr lang="en-US" sz="1200" dirty="0" smtClean="0"/>
              <a:t>NOTE</a:t>
            </a:r>
            <a:r>
              <a:rPr lang="en-US" sz="1200" dirty="0"/>
              <a:t>: - Text Placement </a:t>
            </a:r>
            <a:r>
              <a:rPr lang="en-US" sz="1200" dirty="0" smtClean="0"/>
              <a:t>Needs a little </a:t>
            </a:r>
            <a:r>
              <a:rPr lang="en-US" sz="1200" dirty="0"/>
              <a:t>more</a:t>
            </a:r>
            <a:r>
              <a:rPr lang="en-US" sz="1200" dirty="0" smtClean="0"/>
              <a:t> adjusting. Adjust Text alignment on the FULLSCREEN side.</a:t>
            </a:r>
          </a:p>
          <a:p>
            <a:pPr marL="228600" lvl="0" indent="-228600">
              <a:spcBef>
                <a:spcPct val="0"/>
              </a:spcBef>
              <a:spcAft>
                <a:spcPts val="600"/>
              </a:spcAft>
              <a:buAutoNum type="arabicParenR" startAt="11"/>
            </a:pPr>
            <a:r>
              <a:rPr kumimoji="0" lang="en-US" sz="1200" b="0" i="1" u="none" strike="noStrike" kern="1200" cap="none" spc="0" normalizeH="0" noProof="0" dirty="0" smtClean="0">
                <a:ln>
                  <a:noFill/>
                </a:ln>
                <a:solidFill>
                  <a:schemeClr val="tx1"/>
                </a:solidFill>
                <a:effectLst/>
                <a:uLnTx/>
                <a:uFillTx/>
                <a:latin typeface="+mj-lt"/>
                <a:ea typeface="+mj-ea"/>
                <a:cs typeface="+mj-cs"/>
              </a:rPr>
              <a:t> </a:t>
            </a:r>
            <a:r>
              <a:rPr kumimoji="0" lang="en-US" sz="1200" b="0" i="1" u="none" strike="noStrike" kern="1200" cap="none" spc="0" normalizeH="0" baseline="0" noProof="0" dirty="0" smtClean="0">
                <a:ln>
                  <a:noFill/>
                </a:ln>
                <a:solidFill>
                  <a:schemeClr val="tx1"/>
                </a:solidFill>
                <a:effectLst/>
                <a:uLnTx/>
                <a:uFillTx/>
                <a:latin typeface="+mj-lt"/>
                <a:ea typeface="+mj-ea"/>
                <a:cs typeface="+mj-cs"/>
              </a:rPr>
              <a:t>Make Top text 48pts size</a:t>
            </a:r>
          </a:p>
        </p:txBody>
      </p:sp>
      <p:pic>
        <p:nvPicPr>
          <p:cNvPr id="6" name="Picture 5"/>
          <p:cNvPicPr>
            <a:picLocks noChangeAspect="1"/>
          </p:cNvPicPr>
          <p:nvPr/>
        </p:nvPicPr>
        <p:blipFill>
          <a:blip r:embed="rId2"/>
          <a:stretch>
            <a:fillRect/>
          </a:stretch>
        </p:blipFill>
        <p:spPr>
          <a:xfrm>
            <a:off x="96522" y="1487306"/>
            <a:ext cx="8916275" cy="5236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1421082"/>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38).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1168673" y="1841528"/>
            <a:ext cx="5874053" cy="44919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581718" cy="1252451"/>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000" b="1" dirty="0" smtClean="0"/>
              <a:t>SERVICE PLANS: </a:t>
            </a:r>
            <a:r>
              <a:rPr lang="en-US" sz="1000" dirty="0" smtClean="0"/>
              <a:t>Both Service Plans include the following.  You’ll have the capability to receive and organize your photos, create slides, and play them from your PC onto the air.</a:t>
            </a:r>
          </a:p>
          <a:p>
            <a:pPr marL="228600" lvl="0" indent="-228600">
              <a:spcBef>
                <a:spcPct val="0"/>
              </a:spcBef>
              <a:spcAft>
                <a:spcPts val="600"/>
              </a:spcAft>
            </a:pPr>
            <a:r>
              <a:rPr lang="en-US" sz="1000" dirty="0" smtClean="0"/>
              <a:t>•Pixelbling Parses photos from the email </a:t>
            </a:r>
            <a:r>
              <a:rPr lang="en-US" sz="1000" dirty="0" err="1" smtClean="0"/>
              <a:t>address(es</a:t>
            </a:r>
            <a:r>
              <a:rPr lang="en-US" sz="1000" dirty="0" smtClean="0"/>
              <a:t>) and send them to an Image Library. • Viewers submit their photos designated email address. • Image Library that sorts and organizes Photos. • Create Multiple Albums • </a:t>
            </a:r>
            <a:r>
              <a:rPr lang="en-US" sz="1000" dirty="0" err="1" smtClean="0"/>
              <a:t>Fullscreen</a:t>
            </a:r>
            <a:r>
              <a:rPr lang="en-US" sz="1000" dirty="0" smtClean="0"/>
              <a:t> photo templates with text field • </a:t>
            </a:r>
            <a:r>
              <a:rPr lang="en-US" sz="1000" dirty="0" err="1" smtClean="0"/>
              <a:t>Fullscreen</a:t>
            </a:r>
            <a:r>
              <a:rPr lang="en-US" sz="1000" dirty="0" smtClean="0"/>
              <a:t> Mode for On Air Broadcast • Upload Pics from desktop • Dynamic Transitions • Editing Tool for Images.</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sp>
        <p:nvSpPr>
          <p:cNvPr id="4" name="Title 1"/>
          <p:cNvSpPr txBox="1">
            <a:spLocks/>
          </p:cNvSpPr>
          <p:nvPr/>
        </p:nvSpPr>
        <p:spPr>
          <a:xfrm>
            <a:off x="1066800" y="1672897"/>
            <a:ext cx="3076028"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 STANDARD PLAN $220/mo</a:t>
            </a:r>
          </a:p>
          <a:p>
            <a:pPr marL="285750" lvl="0" indent="-285750">
              <a:spcBef>
                <a:spcPct val="0"/>
              </a:spcBef>
            </a:pPr>
            <a:r>
              <a:rPr lang="en-US" sz="1000" dirty="0" smtClean="0"/>
              <a:t>This plan is a basic plan that gets your viewer pics straight to the air with ease. Viewers submit their photos to ONE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•FS Weather Photo </a:t>
            </a:r>
            <a:r>
              <a:rPr lang="en-US" sz="1000" dirty="0" err="1" smtClean="0"/>
              <a:t>w</a:t>
            </a:r>
            <a:r>
              <a:rPr lang="en-US" sz="1000" dirty="0" smtClean="0"/>
              <a:t>/text</a:t>
            </a:r>
          </a:p>
          <a:p>
            <a:pPr marL="285750" lvl="0" indent="-285750">
              <a:spcBef>
                <a:spcPct val="0"/>
              </a:spcBef>
            </a:pPr>
            <a:r>
              <a:rPr lang="en-US" sz="1000" dirty="0" smtClean="0"/>
              <a:t>•FS Generic Photo </a:t>
            </a:r>
            <a:r>
              <a:rPr lang="en-US" sz="1000" dirty="0" err="1" smtClean="0"/>
              <a:t>w</a:t>
            </a:r>
            <a:r>
              <a:rPr lang="en-US" sz="1000" dirty="0" smtClean="0"/>
              <a:t>/text</a:t>
            </a:r>
          </a:p>
          <a:p>
            <a:pPr marL="285750" lvl="0" indent="-285750">
              <a:spcBef>
                <a:spcPct val="0"/>
              </a:spcBef>
            </a:pPr>
            <a:r>
              <a:rPr lang="en-US" sz="1000" dirty="0" smtClean="0"/>
              <a:t>•FS Birthday Photo </a:t>
            </a:r>
            <a:r>
              <a:rPr lang="en-US" sz="1000" dirty="0" err="1" smtClean="0"/>
              <a:t>w</a:t>
            </a:r>
            <a:r>
              <a:rPr lang="en-US" sz="1000" dirty="0" smtClean="0"/>
              <a:t>/text</a:t>
            </a:r>
          </a:p>
          <a:p>
            <a:pPr marL="285750" lvl="0" indent="-285750">
              <a:spcBef>
                <a:spcPct val="0"/>
              </a:spcBef>
            </a:pPr>
            <a:endParaRPr lang="en-US" sz="1000" b="1" dirty="0" smtClean="0"/>
          </a:p>
          <a:p>
            <a:pPr marL="285750" lvl="0" indent="-285750">
              <a:spcBef>
                <a:spcPct val="0"/>
              </a:spcBef>
            </a:pPr>
            <a:r>
              <a:rPr lang="en-US" sz="1000" b="1" dirty="0" smtClean="0"/>
              <a:t>Transitions:</a:t>
            </a:r>
            <a:r>
              <a:rPr lang="en-US" sz="1000" dirty="0" smtClean="0"/>
              <a:t> </a:t>
            </a:r>
          </a:p>
          <a:p>
            <a:pPr marL="285750" lvl="0" indent="-285750">
              <a:spcBef>
                <a:spcPct val="0"/>
              </a:spcBef>
            </a:pPr>
            <a:r>
              <a:rPr lang="en-US" sz="1000" dirty="0" smtClean="0"/>
              <a:t>•Cube </a:t>
            </a:r>
          </a:p>
          <a:p>
            <a:pPr marL="285750" lvl="0" indent="-285750">
              <a:spcBef>
                <a:spcPct val="0"/>
              </a:spcBef>
            </a:pPr>
            <a:r>
              <a:rPr lang="en-US" sz="1000" dirty="0" smtClean="0"/>
              <a:t>•Slide </a:t>
            </a:r>
          </a:p>
          <a:p>
            <a:pPr marL="285750" lvl="0" indent="-285750">
              <a:spcBef>
                <a:spcPct val="0"/>
              </a:spcBef>
            </a:pPr>
            <a:r>
              <a:rPr lang="en-US" sz="1000" dirty="0" smtClean="0"/>
              <a:t>•Blinds 3D</a:t>
            </a:r>
            <a:endParaRPr lang="en-US" sz="1200" dirty="0" smtClean="0"/>
          </a:p>
          <a:p>
            <a:pPr marL="228600" lvl="0" indent="-228600">
              <a:spcBef>
                <a:spcPct val="0"/>
              </a:spcBef>
              <a:spcAft>
                <a:spcPts val="1800"/>
              </a:spcAft>
            </a:pPr>
            <a:endParaRPr lang="en-US" sz="1200" dirty="0" smtClean="0"/>
          </a:p>
        </p:txBody>
      </p:sp>
      <p:sp>
        <p:nvSpPr>
          <p:cNvPr id="5" name="Title 1"/>
          <p:cNvSpPr txBox="1">
            <a:spLocks/>
          </p:cNvSpPr>
          <p:nvPr/>
        </p:nvSpPr>
        <p:spPr>
          <a:xfrm>
            <a:off x="4627799" y="1672897"/>
            <a:ext cx="3430132"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II. ADVANCED PLAN $350/mo</a:t>
            </a:r>
          </a:p>
          <a:p>
            <a:pPr marL="285750" lvl="0" indent="-285750">
              <a:spcBef>
                <a:spcPct val="0"/>
              </a:spcBef>
            </a:pPr>
            <a:r>
              <a:rPr lang="en-US" sz="1000" dirty="0" smtClean="0"/>
              <a:t>This plan gets you everything in the Basic plan, plus the capability for much more customization.- Viewers submit their photos to 1-3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 FS Weather Photo </a:t>
            </a:r>
            <a:r>
              <a:rPr lang="en-US" sz="1000" dirty="0" err="1" smtClean="0"/>
              <a:t>w</a:t>
            </a:r>
            <a:r>
              <a:rPr lang="en-US" sz="1000" dirty="0" smtClean="0"/>
              <a:t>/text </a:t>
            </a:r>
          </a:p>
          <a:p>
            <a:pPr marL="285750" lvl="0" indent="-285750">
              <a:spcBef>
                <a:spcPct val="0"/>
              </a:spcBef>
            </a:pPr>
            <a:r>
              <a:rPr lang="en-US" sz="1000" dirty="0" smtClean="0"/>
              <a:t>•FS Generic Photo </a:t>
            </a:r>
            <a:r>
              <a:rPr lang="en-US" sz="1000" dirty="0" err="1" smtClean="0"/>
              <a:t>w</a:t>
            </a:r>
            <a:r>
              <a:rPr lang="en-US" sz="1000" dirty="0" smtClean="0"/>
              <a:t>/text </a:t>
            </a:r>
          </a:p>
          <a:p>
            <a:pPr marL="285750" lvl="0" indent="-285750">
              <a:spcBef>
                <a:spcPct val="0"/>
              </a:spcBef>
            </a:pPr>
            <a:r>
              <a:rPr lang="en-US" sz="1000" dirty="0" smtClean="0"/>
              <a:t>•FS Birthday Photo </a:t>
            </a:r>
            <a:r>
              <a:rPr lang="en-US" sz="1000" dirty="0" err="1" smtClean="0"/>
              <a:t>w</a:t>
            </a:r>
            <a:r>
              <a:rPr lang="en-US" sz="1000" dirty="0" smtClean="0"/>
              <a:t>/text </a:t>
            </a:r>
          </a:p>
          <a:p>
            <a:pPr marL="285750" lvl="0" indent="-285750">
              <a:spcBef>
                <a:spcPct val="0"/>
              </a:spcBef>
            </a:pPr>
            <a:r>
              <a:rPr lang="en-US" sz="1000" dirty="0" smtClean="0"/>
              <a:t>•FS Celebrity Birthday </a:t>
            </a:r>
            <a:r>
              <a:rPr lang="en-US" sz="1000" dirty="0" err="1" smtClean="0"/>
              <a:t>w</a:t>
            </a:r>
            <a:r>
              <a:rPr lang="en-US" sz="1000" dirty="0" smtClean="0"/>
              <a:t>/text </a:t>
            </a:r>
          </a:p>
          <a:p>
            <a:pPr marL="285750" lvl="0" indent="-285750">
              <a:spcBef>
                <a:spcPct val="0"/>
              </a:spcBef>
            </a:pPr>
            <a:r>
              <a:rPr lang="en-US" sz="1000" dirty="0" smtClean="0"/>
              <a:t>•FS Headshot / Mug </a:t>
            </a:r>
            <a:r>
              <a:rPr lang="en-US" sz="1000" dirty="0" err="1" smtClean="0"/>
              <a:t>w</a:t>
            </a:r>
            <a:r>
              <a:rPr lang="en-US" sz="1000" dirty="0" smtClean="0"/>
              <a:t>/text</a:t>
            </a:r>
          </a:p>
          <a:p>
            <a:pPr marL="285750" lvl="0" indent="-285750">
              <a:spcBef>
                <a:spcPct val="0"/>
              </a:spcBef>
            </a:pPr>
            <a:r>
              <a:rPr lang="en-US" sz="1000" dirty="0" smtClean="0"/>
              <a:t>•FS </a:t>
            </a:r>
            <a:r>
              <a:rPr lang="en-US" sz="1000" dirty="0" err="1" smtClean="0"/>
              <a:t>Facebook</a:t>
            </a:r>
            <a:r>
              <a:rPr lang="en-US" sz="1000" dirty="0" smtClean="0"/>
              <a:t> Text Only </a:t>
            </a:r>
          </a:p>
          <a:p>
            <a:pPr marL="285750" lvl="0" indent="-285750">
              <a:spcBef>
                <a:spcPct val="0"/>
              </a:spcBef>
            </a:pPr>
            <a:r>
              <a:rPr lang="en-US" sz="1000" dirty="0" smtClean="0"/>
              <a:t>•FS Twitter Text Only</a:t>
            </a:r>
          </a:p>
          <a:p>
            <a:pPr marL="285750" lvl="0" indent="-285750">
              <a:spcBef>
                <a:spcPct val="0"/>
              </a:spcBef>
            </a:pPr>
            <a:endParaRPr lang="en-US" sz="1000" b="1" dirty="0" smtClean="0"/>
          </a:p>
          <a:p>
            <a:pPr marL="285750" lvl="0" indent="-285750">
              <a:spcBef>
                <a:spcPct val="0"/>
              </a:spcBef>
            </a:pPr>
            <a:r>
              <a:rPr lang="en-US" sz="1000" b="1" dirty="0" smtClean="0"/>
              <a:t>Transitions:</a:t>
            </a:r>
            <a:endParaRPr lang="en-US" sz="1000" dirty="0" smtClean="0"/>
          </a:p>
          <a:p>
            <a:pPr marL="285750" lvl="0" indent="-285750">
              <a:spcBef>
                <a:spcPct val="0"/>
              </a:spcBef>
            </a:pPr>
            <a:r>
              <a:rPr lang="en-US" sz="1000" dirty="0" smtClean="0"/>
              <a:t>•Turn </a:t>
            </a:r>
          </a:p>
          <a:p>
            <a:pPr marL="285750" lvl="0" indent="-285750">
              <a:spcBef>
                <a:spcPct val="0"/>
              </a:spcBef>
            </a:pPr>
            <a:r>
              <a:rPr lang="en-US" sz="1000" dirty="0" smtClean="0"/>
              <a:t>• Cube</a:t>
            </a:r>
          </a:p>
          <a:p>
            <a:pPr marL="285750" lvl="0" indent="-285750">
              <a:spcBef>
                <a:spcPct val="0"/>
              </a:spcBef>
            </a:pPr>
            <a:r>
              <a:rPr lang="en-US" sz="1000" dirty="0" smtClean="0"/>
              <a:t>•Bars 3D </a:t>
            </a:r>
          </a:p>
          <a:p>
            <a:pPr marL="285750" lvl="0" indent="-285750">
              <a:spcBef>
                <a:spcPct val="0"/>
              </a:spcBef>
            </a:pPr>
            <a:r>
              <a:rPr lang="en-US" sz="1000" dirty="0" smtClean="0"/>
              <a:t>• Slide </a:t>
            </a:r>
          </a:p>
          <a:p>
            <a:pPr marL="285750" lvl="0" indent="-285750">
              <a:spcBef>
                <a:spcPct val="0"/>
              </a:spcBef>
            </a:pPr>
            <a:r>
              <a:rPr lang="en-US" sz="1000" dirty="0" smtClean="0"/>
              <a:t>• Concentric </a:t>
            </a:r>
          </a:p>
          <a:p>
            <a:pPr marL="285750" lvl="0" indent="-285750">
              <a:spcBef>
                <a:spcPct val="0"/>
              </a:spcBef>
            </a:pPr>
            <a:r>
              <a:rPr lang="en-US" sz="1000" dirty="0" smtClean="0"/>
              <a:t>• Blinds 3D</a:t>
            </a:r>
            <a:endParaRPr lang="en-US" sz="1200" dirty="0" smtClean="0"/>
          </a:p>
          <a:p>
            <a:pPr marL="228600" lvl="0" indent="-228600">
              <a:spcBef>
                <a:spcPct val="0"/>
              </a:spcBef>
              <a:spcAft>
                <a:spcPts val="1800"/>
              </a:spcAft>
            </a:pPr>
            <a:endParaRPr lang="en-US" sz="12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188772"/>
            <a:ext cx="7329416" cy="750757"/>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39). In ADMIN Dashboard, Would Like the option of  assigning  Service I or Service II, to any user that we create through admin.</a:t>
            </a:r>
          </a:p>
        </p:txBody>
      </p:sp>
      <p:pic>
        <p:nvPicPr>
          <p:cNvPr id="7" name="Picture 6"/>
          <p:cNvPicPr>
            <a:picLocks noChangeAspect="1"/>
          </p:cNvPicPr>
          <p:nvPr/>
        </p:nvPicPr>
        <p:blipFill>
          <a:blip r:embed="rId2"/>
          <a:stretch>
            <a:fillRect/>
          </a:stretch>
        </p:blipFill>
        <p:spPr>
          <a:xfrm>
            <a:off x="598596" y="797035"/>
            <a:ext cx="5374783" cy="5611916"/>
          </a:xfrm>
          <a:prstGeom prst="rect">
            <a:avLst/>
          </a:prstGeom>
        </p:spPr>
      </p:pic>
      <p:pic>
        <p:nvPicPr>
          <p:cNvPr id="6" name="Picture 5"/>
          <p:cNvPicPr>
            <a:picLocks noChangeAspect="1"/>
          </p:cNvPicPr>
          <p:nvPr/>
        </p:nvPicPr>
        <p:blipFill>
          <a:blip r:embed="rId3"/>
          <a:stretch>
            <a:fillRect/>
          </a:stretch>
        </p:blipFill>
        <p:spPr>
          <a:xfrm>
            <a:off x="4816723" y="1576948"/>
            <a:ext cx="3016794" cy="36582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80213" y="254443"/>
            <a:ext cx="4406932" cy="57519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8751" y="514833"/>
            <a:ext cx="8229600" cy="4762202"/>
          </a:xfrm>
        </p:spPr>
        <p:txBody>
          <a:bodyPr vert="horz" wrap="square" anchor="t">
            <a:noAutofit/>
          </a:bodyPr>
          <a:lstStyle/>
          <a:p>
            <a:pPr marL="342900" lvl="0" indent="-342900" algn="l">
              <a:spcAft>
                <a:spcPts val="1800"/>
              </a:spcAft>
            </a:pPr>
            <a:r>
              <a:rPr lang="en-US" sz="1100" dirty="0" smtClean="0"/>
              <a:t>1) Able to play Video that is sent in by a phone Template. No Transitions. No Moving </a:t>
            </a:r>
            <a:r>
              <a:rPr lang="en-US" sz="1100" dirty="0" err="1" smtClean="0"/>
              <a:t>Bkgs</a:t>
            </a:r>
            <a:r>
              <a:rPr lang="en-US" sz="1100" dirty="0" smtClean="0"/>
              <a:t> </a:t>
            </a:r>
            <a:br>
              <a:rPr lang="en-US" sz="1100" dirty="0" smtClean="0"/>
            </a:br>
            <a:r>
              <a:rPr lang="en-US" sz="1100" b="1" dirty="0" smtClean="0"/>
              <a:t>REPLY: This is correct. No Transitions. No Moving </a:t>
            </a:r>
            <a:r>
              <a:rPr lang="en-US" sz="1100" b="1" dirty="0" err="1" smtClean="0"/>
              <a:t>Bkgs</a:t>
            </a:r>
            <a:r>
              <a:rPr lang="en-US" sz="1100" b="1" dirty="0" smtClean="0"/>
              <a:t>.</a:t>
            </a: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2)      When you say, sent in by a phone, I assume you mean that Customers will upload videos as the one slide for these type of albums. Were you thinking that they would send them in as an email, the same way images are sent in by email? I think this would be a problem because most email providers don’t allow you to send files bigger than 10 MB as an attachment, and I would think that most videos are bigger than 10 MB. Please advise on this.</a:t>
            </a:r>
            <a:br>
              <a:rPr lang="en-US" sz="1100" dirty="0" smtClean="0"/>
            </a:br>
            <a:r>
              <a:rPr lang="en-US" sz="1100" b="1" dirty="0" smtClean="0"/>
              <a:t>REPLY: Viewers will send through e-mail a video they recorded on their mobile device. The same way they send images. Not sure about the size restrictions, However Cell Journalist does it all the time. Viewers are sending phone videos more frequently. I am not sure how Cell Journalist is doing it…?</a:t>
            </a:r>
            <a:r>
              <a:rPr lang="en-US" sz="1100" dirty="0" smtClean="0"/>
              <a:t/>
            </a:r>
            <a:br>
              <a:rPr lang="en-US" sz="1100" dirty="0" smtClean="0"/>
            </a:br>
            <a:r>
              <a:rPr lang="en-US" sz="1100" dirty="0" smtClean="0"/>
              <a:t/>
            </a:r>
            <a:br>
              <a:rPr lang="en-US" sz="1100" dirty="0" smtClean="0"/>
            </a:br>
            <a:r>
              <a:rPr lang="en-US" sz="1100" dirty="0" smtClean="0"/>
              <a:t>3)      I think we would need a new type of album, or perhaps a new hard-coded theme or </a:t>
            </a:r>
            <a:r>
              <a:rPr lang="en-US" sz="1100" dirty="0" err="1" smtClean="0"/>
              <a:t>theme(s</a:t>
            </a:r>
            <a:r>
              <a:rPr lang="en-US" sz="1100" dirty="0" smtClean="0"/>
              <a:t>) that only allows one slide, and expects it to be a video. Also, the background for this theme would always be a static image. We could make it so that both advanced and basic users get this customer theme, or just advanced if you want. We would also have to change the image library a little bit to allow it to know that there are 2 types of items – images and videos. We can discuss the details later, I just want to make sure we’re going in the right direction.</a:t>
            </a:r>
            <a:br>
              <a:rPr lang="en-US" sz="1100" dirty="0" smtClean="0"/>
            </a:br>
            <a:r>
              <a:rPr lang="en-US" sz="1100" b="1" dirty="0" smtClean="0"/>
              <a:t>REPLY: I new hard coded theme/Template would be OK. YES, The background would be static. I think both Service Plans would have it. But yes we are going in the right direction.</a:t>
            </a:r>
            <a:r>
              <a:rPr lang="en-US" sz="1100" dirty="0" smtClean="0"/>
              <a:t/>
            </a:r>
            <a:br>
              <a:rPr lang="en-US" sz="1100" dirty="0" smtClean="0"/>
            </a:br>
            <a:r>
              <a:rPr lang="en-US" sz="1100" dirty="0" smtClean="0"/>
              <a:t/>
            </a:r>
            <a:br>
              <a:rPr lang="en-US" sz="1100" dirty="0" smtClean="0"/>
            </a:br>
            <a:r>
              <a:rPr lang="en-US" sz="1100" dirty="0" smtClean="0"/>
              <a:t>4)      Image/ Template that displays an image Full Screen with a lower third banner that exist on top. No Transitions. No Moving </a:t>
            </a:r>
            <a:r>
              <a:rPr lang="en-US" sz="1100" dirty="0" err="1" smtClean="0"/>
              <a:t>Bkgs</a:t>
            </a:r>
            <a:r>
              <a:rPr lang="en-US" sz="1100" dirty="0" smtClean="0"/>
              <a:t> </a:t>
            </a:r>
            <a:r>
              <a:rPr lang="en-US" sz="1100" b="1" dirty="0" smtClean="0"/>
              <a:t>REPLY: This is correct. I ATTACHED an Example of what the look is for this template.</a:t>
            </a:r>
            <a:r>
              <a:rPr lang="en-US" sz="1100" dirty="0" smtClean="0"/>
              <a:t/>
            </a:r>
            <a:br>
              <a:rPr lang="en-US" sz="1100" dirty="0" smtClean="0"/>
            </a:br>
            <a:endParaRPr lang="en-US" sz="11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497" y="3861443"/>
            <a:ext cx="3851433" cy="2265050"/>
          </a:xfrm>
          <a:prstGeom prst="rect">
            <a:avLst/>
          </a:prstGeom>
        </p:spPr>
      </p:pic>
      <p:sp>
        <p:nvSpPr>
          <p:cNvPr id="3" name="TextBox 2"/>
          <p:cNvSpPr txBox="1"/>
          <p:nvPr/>
        </p:nvSpPr>
        <p:spPr>
          <a:xfrm>
            <a:off x="3393285" y="3492111"/>
            <a:ext cx="2351162" cy="369332"/>
          </a:xfrm>
          <a:prstGeom prst="rect">
            <a:avLst/>
          </a:prstGeom>
          <a:noFill/>
        </p:spPr>
        <p:txBody>
          <a:bodyPr wrap="square" rtlCol="0">
            <a:spAutoFit/>
          </a:bodyPr>
          <a:lstStyle/>
          <a:p>
            <a:r>
              <a:rPr lang="en-US" dirty="0" err="1" smtClean="0"/>
              <a:t>FS_Image</a:t>
            </a:r>
            <a:r>
              <a:rPr lang="en-US" dirty="0" smtClean="0"/>
              <a:t> / Template </a:t>
            </a:r>
            <a:endParaRPr lang="en-US" dirty="0"/>
          </a:p>
        </p:txBody>
      </p:sp>
      <p:pic>
        <p:nvPicPr>
          <p:cNvPr id="5" name="Picture 4"/>
          <p:cNvPicPr>
            <a:picLocks noChangeAspect="1"/>
          </p:cNvPicPr>
          <p:nvPr/>
        </p:nvPicPr>
        <p:blipFill>
          <a:blip r:embed="rId3"/>
          <a:stretch>
            <a:fillRect/>
          </a:stretch>
        </p:blipFill>
        <p:spPr>
          <a:xfrm>
            <a:off x="4714741" y="3861443"/>
            <a:ext cx="4036596" cy="2265049"/>
          </a:xfrm>
          <a:prstGeom prst="rect">
            <a:avLst/>
          </a:prstGeom>
        </p:spPr>
      </p:pic>
      <p:pic>
        <p:nvPicPr>
          <p:cNvPr id="6" name="Picture 5"/>
          <p:cNvPicPr>
            <a:picLocks noChangeAspect="1"/>
          </p:cNvPicPr>
          <p:nvPr/>
        </p:nvPicPr>
        <p:blipFill>
          <a:blip r:embed="rId4"/>
          <a:stretch>
            <a:fillRect/>
          </a:stretch>
        </p:blipFill>
        <p:spPr>
          <a:xfrm>
            <a:off x="2503474" y="858346"/>
            <a:ext cx="3915380" cy="2203230"/>
          </a:xfrm>
          <a:prstGeom prst="rect">
            <a:avLst/>
          </a:prstGeom>
        </p:spPr>
      </p:pic>
      <p:sp>
        <p:nvSpPr>
          <p:cNvPr id="7" name="TextBox 6"/>
          <p:cNvSpPr txBox="1"/>
          <p:nvPr/>
        </p:nvSpPr>
        <p:spPr>
          <a:xfrm>
            <a:off x="3157578" y="359103"/>
            <a:ext cx="2351162" cy="369332"/>
          </a:xfrm>
          <a:prstGeom prst="rect">
            <a:avLst/>
          </a:prstGeom>
          <a:noFill/>
        </p:spPr>
        <p:txBody>
          <a:bodyPr wrap="square" rtlCol="0">
            <a:spAutoFit/>
          </a:bodyPr>
          <a:lstStyle/>
          <a:p>
            <a:r>
              <a:rPr lang="en-US" dirty="0" smtClean="0"/>
              <a:t>Video  / Template </a:t>
            </a:r>
            <a:endParaRPr lang="en-US" dirty="0"/>
          </a:p>
        </p:txBody>
      </p:sp>
      <p:sp>
        <p:nvSpPr>
          <p:cNvPr id="8" name="TextBox 7"/>
          <p:cNvSpPr txBox="1"/>
          <p:nvPr/>
        </p:nvSpPr>
        <p:spPr>
          <a:xfrm>
            <a:off x="4333159" y="4876364"/>
            <a:ext cx="381582" cy="261610"/>
          </a:xfrm>
          <a:prstGeom prst="rect">
            <a:avLst/>
          </a:prstGeom>
          <a:noFill/>
        </p:spPr>
        <p:txBody>
          <a:bodyPr wrap="square" rtlCol="0">
            <a:spAutoFit/>
          </a:bodyPr>
          <a:lstStyle/>
          <a:p>
            <a:r>
              <a:rPr lang="en-US" sz="1100" dirty="0" smtClean="0"/>
              <a:t>OR</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2233449"/>
            <a:ext cx="7915165" cy="3634828"/>
          </a:xfrm>
          <a:prstGeom prst="rect">
            <a:avLst/>
          </a:prstGeom>
        </p:spPr>
      </p:pic>
      <p:sp>
        <p:nvSpPr>
          <p:cNvPr id="5" name="TextBox 4"/>
          <p:cNvSpPr txBox="1"/>
          <p:nvPr/>
        </p:nvSpPr>
        <p:spPr>
          <a:xfrm>
            <a:off x="714501" y="1510176"/>
            <a:ext cx="6598882" cy="261610"/>
          </a:xfrm>
          <a:prstGeom prst="rect">
            <a:avLst/>
          </a:prstGeom>
          <a:noFill/>
        </p:spPr>
        <p:txBody>
          <a:bodyPr wrap="square" rtlCol="0">
            <a:spAutoFit/>
          </a:bodyPr>
          <a:lstStyle/>
          <a:p>
            <a:r>
              <a:rPr lang="en-US" sz="1100" dirty="0" smtClean="0"/>
              <a:t>Slide Album – “title” does not change according to Album Selected.</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2635</TotalTime>
  <Words>956</Words>
  <Application>Microsoft Macintosh PowerPoint</Application>
  <PresentationFormat>On-screen Show (4:3)</PresentationFormat>
  <Paragraphs>56</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Pixel Bling Notes       </vt:lpstr>
      <vt:lpstr>Slide 2</vt:lpstr>
      <vt:lpstr>Slide 3</vt:lpstr>
      <vt:lpstr>Slide 4</vt:lpstr>
      <vt:lpstr>Slide 5</vt:lpstr>
      <vt:lpstr>Slide 6</vt:lpstr>
      <vt:lpstr>1) Able to play Video that is sent in by a phone Template. No Transitions. No Moving Bkgs  REPLY: This is correct. No Transitions. No Moving Bkgs.   2)      When you say, sent in by a phone, I assume you mean that Customers will upload videos as the one slide for these type of albums. Were you thinking that they would send them in as an email, the same way images are sent in by email? I think this would be a problem because most email providers don’t allow you to send files bigger than 10 MB as an attachment, and I would think that most videos are bigger than 10 MB. Please advise on this. REPLY: Viewers will send through e-mail a video they recorded on their mobile device. The same way they send images. Not sure about the size restrictions, However Cell Journalist does it all the time. Viewers are sending phone videos more frequently. I am not sure how Cell Journalist is doing it…?  3)      I think we would need a new type of album, or perhaps a new hard-coded theme or theme(s) that only allows one slide, and expects it to be a video. Also, the background for this theme would always be a static image. We could make it so that both advanced and basic users get this customer theme, or just advanced if you want. We would also have to change the image library a little bit to allow it to know that there are 2 types of items – images and videos. We can discuss the details later, I just want to make sure we’re going in the right direction. REPLY: I new hard coded theme/Template would be OK. YES, The background would be static. I think both Service Plans would have it. But yes we are going in the right direction.  4)      Image/ Template that displays an image Full Screen with a lower third banner that exist on top. No Transitions. No Moving Bkgs REPLY: This is correct. I ATTACHED an Example of what the look is for this template. </vt:lpstr>
      <vt:lpstr>Slide 8</vt:lpstr>
      <vt:lpstr>Slide 9</vt:lpstr>
      <vt:lpstr>Slide 10</vt:lpstr>
      <vt:lpstr>Slide 11</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82</cp:revision>
  <cp:lastPrinted>2012-12-27T20:14:04Z</cp:lastPrinted>
  <dcterms:created xsi:type="dcterms:W3CDTF">2012-12-28T18:21:46Z</dcterms:created>
  <dcterms:modified xsi:type="dcterms:W3CDTF">2012-12-28T21:44:39Z</dcterms:modified>
</cp:coreProperties>
</file>